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9"/>
  </p:notesMasterIdLst>
  <p:sldIdLst>
    <p:sldId id="257" r:id="rId2"/>
    <p:sldId id="301" r:id="rId3"/>
    <p:sldId id="358" r:id="rId4"/>
    <p:sldId id="340" r:id="rId5"/>
    <p:sldId id="288" r:id="rId6"/>
    <p:sldId id="342" r:id="rId7"/>
    <p:sldId id="298" r:id="rId8"/>
    <p:sldId id="328" r:id="rId9"/>
    <p:sldId id="326" r:id="rId10"/>
    <p:sldId id="300" r:id="rId11"/>
    <p:sldId id="356" r:id="rId12"/>
    <p:sldId id="299" r:id="rId13"/>
    <p:sldId id="360" r:id="rId14"/>
    <p:sldId id="362" r:id="rId15"/>
    <p:sldId id="39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94" r:id="rId26"/>
    <p:sldId id="373" r:id="rId27"/>
    <p:sldId id="374" r:id="rId28"/>
    <p:sldId id="375" r:id="rId29"/>
    <p:sldId id="408" r:id="rId30"/>
    <p:sldId id="377" r:id="rId31"/>
    <p:sldId id="378" r:id="rId32"/>
    <p:sldId id="379" r:id="rId33"/>
    <p:sldId id="395" r:id="rId34"/>
    <p:sldId id="396" r:id="rId35"/>
    <p:sldId id="397" r:id="rId36"/>
    <p:sldId id="382" r:id="rId37"/>
    <p:sldId id="383" r:id="rId38"/>
    <p:sldId id="404" r:id="rId39"/>
    <p:sldId id="405" r:id="rId40"/>
    <p:sldId id="406" r:id="rId41"/>
    <p:sldId id="401" r:id="rId42"/>
    <p:sldId id="402" r:id="rId43"/>
    <p:sldId id="403" r:id="rId44"/>
    <p:sldId id="386" r:id="rId45"/>
    <p:sldId id="400" r:id="rId46"/>
    <p:sldId id="407" r:id="rId47"/>
    <p:sldId id="399" r:id="rId48"/>
    <p:sldId id="387" r:id="rId49"/>
    <p:sldId id="359" r:id="rId50"/>
    <p:sldId id="350" r:id="rId51"/>
    <p:sldId id="343" r:id="rId52"/>
    <p:sldId id="344" r:id="rId53"/>
    <p:sldId id="345" r:id="rId54"/>
    <p:sldId id="347" r:id="rId55"/>
    <p:sldId id="348" r:id="rId56"/>
    <p:sldId id="349" r:id="rId57"/>
    <p:sldId id="390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391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2F2F2"/>
    <a:srgbClr val="CEC8AA"/>
    <a:srgbClr val="01351A"/>
    <a:srgbClr val="026632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48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5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6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6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3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3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9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5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1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4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113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4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65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6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68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29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0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66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50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84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2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84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3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50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48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61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15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1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2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07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9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66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8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7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71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65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55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872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7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635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153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915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1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697" y="2217992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685" y="428840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9765" y="2636912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162550" cy="2209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49685" y="3645024"/>
            <a:ext cx="4608512" cy="72008"/>
            <a:chOff x="1907704" y="3933056"/>
            <a:chExt cx="4320480" cy="121568"/>
          </a:xfrm>
        </p:grpSpPr>
        <p:sp>
          <p:nvSpPr>
            <p:cNvPr id="6" name="직사각형 5"/>
            <p:cNvSpPr/>
            <p:nvPr/>
          </p:nvSpPr>
          <p:spPr>
            <a:xfrm flipV="1">
              <a:off x="1907704" y="3933056"/>
              <a:ext cx="2160240" cy="121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flipV="1">
              <a:off x="4067944" y="3933056"/>
              <a:ext cx="2160240" cy="121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5151015" y="1607961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</p:cNvCxnSpPr>
            <p:nvPr/>
          </p:nvCxnSpPr>
          <p:spPr>
            <a:xfrm>
              <a:off x="4913187" y="1236107"/>
              <a:ext cx="230101" cy="84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51015" y="2145190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88021" y="1966660"/>
              <a:ext cx="0" cy="1785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39418" y="1079496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</p:cNvCxnSpPr>
            <p:nvPr/>
          </p:nvCxnSpPr>
          <p:spPr>
            <a:xfrm>
              <a:off x="5776425" y="1439887"/>
              <a:ext cx="0" cy="1680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51015" y="2605673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88021" y="2505582"/>
              <a:ext cx="0" cy="1000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16200000" flipH="1">
              <a:off x="6537013" y="2217071"/>
              <a:ext cx="96534" cy="1594518"/>
            </a:xfrm>
            <a:prstGeom prst="bentConnector3">
              <a:avLst>
                <a:gd name="adj1" fmla="val 35239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2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496" y="683404"/>
            <a:ext cx="164502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메인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20372" y="1382521"/>
            <a:ext cx="396044" cy="174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661"/>
            <a:ext cx="9144000" cy="45646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668344" y="1340768"/>
            <a:ext cx="396044" cy="174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약관동의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92696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" y="764704"/>
            <a:ext cx="9134912" cy="56912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76256" y="980728"/>
            <a:ext cx="2160240" cy="47525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496" y="683404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8284" y="636947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0" y="610928"/>
            <a:ext cx="9144000" cy="58814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15"/>
            <a:ext cx="9144000" cy="4680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948336"/>
            <a:ext cx="4134427" cy="11241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5120" y="987111"/>
            <a:ext cx="3313384" cy="857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172819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완료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14401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8" y="2445511"/>
            <a:ext cx="8784976" cy="2110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96" y="683404"/>
            <a:ext cx="237626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등급안내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96" y="683404"/>
            <a:ext cx="187220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메뉴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980"/>
            <a:ext cx="9144000" cy="59673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237312"/>
            <a:ext cx="1854631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55" y="720132"/>
            <a:ext cx="1726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조회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47864" y="6165304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549"/>
            <a:ext cx="9144000" cy="5892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73" y="748433"/>
            <a:ext cx="288032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23728" y="6093296"/>
            <a:ext cx="47525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676422"/>
            <a:ext cx="9180512" cy="618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9592" y="1173495"/>
            <a:ext cx="4032448" cy="439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755412"/>
            <a:ext cx="284380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4058" y="1239544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623"/>
            <a:ext cx="9144000" cy="58767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99553" y="1556792"/>
            <a:ext cx="850827" cy="25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7504" y="733376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 완료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835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5576" y="4869160"/>
            <a:ext cx="75608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833" y="825679"/>
            <a:ext cx="261595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5017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687116"/>
            <a:ext cx="4104456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825679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3485" y="1762943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256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825679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 완료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58" y="300333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프로그램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소개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781805"/>
            <a:ext cx="9180512" cy="54384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121" y="1009359"/>
            <a:ext cx="24736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주문내역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12" y="2420888"/>
            <a:ext cx="6939880" cy="13197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559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48608" y="3065945"/>
            <a:ext cx="967408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714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60270" y="3862199"/>
            <a:ext cx="630016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결제완료후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배송전까지</a:t>
            </a:r>
            <a:r>
              <a:rPr lang="ko-KR" altLang="en-US" sz="1400" dirty="0" smtClean="0"/>
              <a:t> 주문취소가능</a:t>
            </a:r>
            <a:endParaRPr lang="ko-KR" altLang="en-US" sz="1400" dirty="0"/>
          </a:p>
        </p:txBody>
      </p:sp>
      <p:sp>
        <p:nvSpPr>
          <p:cNvPr id="23" name="갈매기형 수장 22"/>
          <p:cNvSpPr/>
          <p:nvPr/>
        </p:nvSpPr>
        <p:spPr>
          <a:xfrm>
            <a:off x="395536" y="350100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615"/>
            <a:ext cx="9144000" cy="516945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6" y="821768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699"/>
            <a:ext cx="9144000" cy="575363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54" y="83282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갈매기형 수장 18"/>
          <p:cNvSpPr/>
          <p:nvPr/>
        </p:nvSpPr>
        <p:spPr>
          <a:xfrm flipV="1">
            <a:off x="251520" y="3095249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7442"/>
            <a:ext cx="9144000" cy="58299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125" y="89098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주문취소완료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sp>
        <p:nvSpPr>
          <p:cNvPr id="20" name="갈매기형 수장 19"/>
          <p:cNvSpPr/>
          <p:nvPr/>
        </p:nvSpPr>
        <p:spPr>
          <a:xfrm>
            <a:off x="251520" y="314096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527"/>
            <a:ext cx="9144000" cy="55565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51520" y="3068960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8015"/>
            <a:ext cx="9144000" cy="5760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구매확정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7831" y="2526543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03017" y="3501008"/>
            <a:ext cx="4835786" cy="4747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배송완료후</a:t>
            </a:r>
            <a:r>
              <a:rPr lang="ko-KR" altLang="en-US" sz="1400" dirty="0" smtClean="0"/>
              <a:t> 구매확정가능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구매확정해야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리뷰작성할수있음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22" name="갈매기형 수장 21"/>
          <p:cNvSpPr/>
          <p:nvPr/>
        </p:nvSpPr>
        <p:spPr>
          <a:xfrm flipV="1">
            <a:off x="251520" y="292494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52"/>
            <a:ext cx="9144000" cy="533996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1" y="913105"/>
            <a:ext cx="297086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2779" y="2670559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갈매기형 수장 5"/>
          <p:cNvSpPr/>
          <p:nvPr/>
        </p:nvSpPr>
        <p:spPr>
          <a:xfrm>
            <a:off x="251520" y="371703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7"/>
            <a:ext cx="9144000" cy="56166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92696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작성하기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21"/>
            <a:ext cx="9144000" cy="57761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8144" y="2708920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93960" y="2653899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갈매기형 수장 23"/>
          <p:cNvSpPr/>
          <p:nvPr/>
        </p:nvSpPr>
        <p:spPr>
          <a:xfrm flipV="1">
            <a:off x="323528" y="364502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" y="735527"/>
            <a:ext cx="9144000" cy="5501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010345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869160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827584" y="4268483"/>
            <a:ext cx="806489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훈련기간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동안 배운 모든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기술들을 적용하여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기능구현까지 실제 실무에서 사용되는 기술과 과정을 경험함으로써 개발자로서의 역량강화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971601" y="1628725"/>
            <a:ext cx="6224007" cy="18774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 브랜드와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카테고리의 상품을 자유롭게 등록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판매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심플하고 직관적인 디자인으로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고객이 쉽고 빠르게 상품주문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구매금액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리뷰작성에 따른 회원등급 부여와 혜택 제공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3568" y="4617978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06529" y="198884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99592" y="248096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06529" y="2961857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27884" y="11967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신발 쇼핑몰 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88064" y="393813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배경“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99400"/>
            <a:ext cx="9180512" cy="50778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980728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5" y="4941168"/>
            <a:ext cx="64807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679425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3505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841069"/>
            <a:ext cx="3033365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flipV="1">
            <a:off x="395536" y="4797152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7"/>
            <a:ext cx="9144000" cy="576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150381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63093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67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0511" y="6165304"/>
            <a:ext cx="8995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" y="663258"/>
            <a:ext cx="9144000" cy="5646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9832" y="3068960"/>
            <a:ext cx="592455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13"/>
          <p:cNvSpPr/>
          <p:nvPr/>
        </p:nvSpPr>
        <p:spPr>
          <a:xfrm>
            <a:off x="395536" y="515719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2420888"/>
            <a:ext cx="1008112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60" y="898393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" y="635669"/>
            <a:ext cx="9144000" cy="5745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6165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9952" y="6237312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235"/>
            <a:ext cx="9144000" cy="6122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663259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258"/>
            <a:ext cx="9144000" cy="5003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09" y="7554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06" y="4149080"/>
            <a:ext cx="2772162" cy="685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01724" y="4149080"/>
            <a:ext cx="2774732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7875" y="1214160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94109" y="1163349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21353" y="2749674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72016" y="2798700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52910" y="1230756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9923" y="2704908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34634" y="2712102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73381" y="2840339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9935" y="4601570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96111" y="4606397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21021" y="4727393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51074" y="4663537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504768" y="4567626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20111" y="1009861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01759" y="1209679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02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9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2552" y="1650837"/>
            <a:ext cx="7970276" cy="4584672"/>
            <a:chOff x="632552" y="1650837"/>
            <a:chExt cx="7970276" cy="45846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52" y="1650837"/>
              <a:ext cx="7970276" cy="45846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865" y="2381832"/>
              <a:ext cx="1414408" cy="2593082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홈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2420888"/>
            <a:ext cx="1313830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82" y="4693234"/>
            <a:ext cx="20882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관리자홈</a:t>
            </a:r>
            <a:r>
              <a:rPr lang="ko-KR" altLang="en-US" sz="1400" dirty="0"/>
              <a:t> 화면 </a:t>
            </a:r>
            <a:r>
              <a:rPr lang="ko-KR" altLang="en-US" sz="1400" dirty="0" err="1"/>
              <a:t>사이드바</a:t>
            </a:r>
            <a:endParaRPr lang="en-US" altLang="ko-KR" sz="1400" dirty="0"/>
          </a:p>
        </p:txBody>
      </p:sp>
      <p:cxnSp>
        <p:nvCxnSpPr>
          <p:cNvPr id="6" name="직선 화살표 연결선 5"/>
          <p:cNvCxnSpPr>
            <a:endCxn id="17" idx="0"/>
          </p:cNvCxnSpPr>
          <p:nvPr/>
        </p:nvCxnSpPr>
        <p:spPr>
          <a:xfrm>
            <a:off x="1619672" y="4077072"/>
            <a:ext cx="90326" cy="6161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88224" y="1595120"/>
            <a:ext cx="1656184" cy="465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26068" y="2366445"/>
            <a:ext cx="1872208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관리자용 </a:t>
            </a:r>
            <a:r>
              <a:rPr lang="ko-KR" altLang="en-US" sz="1400" dirty="0" err="1"/>
              <a:t>로그인메뉴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96336" y="2060848"/>
            <a:ext cx="0" cy="3056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86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95084"/>
            <a:ext cx="6509694" cy="258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3" y="1407293"/>
            <a:ext cx="6542876" cy="22895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6243" y="3827719"/>
            <a:ext cx="6542875" cy="2573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870" y="4313551"/>
            <a:ext cx="100811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회원 통계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296243" y="1407293"/>
            <a:ext cx="6542876" cy="2289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9943" y="917930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1</a:t>
            </a:r>
            <a:r>
              <a:rPr lang="ko-KR" altLang="en-US" sz="1400" dirty="0"/>
              <a:t>년간 월 판매금액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5148064" y="1071819"/>
            <a:ext cx="991879" cy="3354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7" idx="0"/>
          </p:cNvCxnSpPr>
          <p:nvPr/>
        </p:nvCxnSpPr>
        <p:spPr>
          <a:xfrm>
            <a:off x="4788024" y="3827720"/>
            <a:ext cx="165902" cy="4858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9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단계별 주문내역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회원정보 조회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각 회원 주문 내역 확인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상품 등록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재고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공지사항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문의 답변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홈페이지 배너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및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조사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 대문이미지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상품상세페이지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3" y="1148590"/>
            <a:ext cx="430731" cy="4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2" y="1814733"/>
            <a:ext cx="7704856" cy="38032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주문관리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24666" y="2766383"/>
            <a:ext cx="2695441" cy="2939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8878" y="1915081"/>
            <a:ext cx="246553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배송정보 및 구매확정 여부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27980"/>
            <a:ext cx="2645452" cy="733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71800" y="1315931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주문 단계별 주문 건수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endCxn id="23" idx="1"/>
          </p:cNvCxnSpPr>
          <p:nvPr/>
        </p:nvCxnSpPr>
        <p:spPr>
          <a:xfrm flipV="1">
            <a:off x="2123728" y="1469820"/>
            <a:ext cx="648072" cy="3449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6372200" y="2222858"/>
            <a:ext cx="432048" cy="53376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9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D6B4EF-D740-49FA-8142-1516C889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22541"/>
            <a:ext cx="7664531" cy="33684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64289" y="2766383"/>
            <a:ext cx="1152128" cy="2462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95936" y="1915081"/>
            <a:ext cx="424847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 회원의 상세회원정보  </a:t>
            </a:r>
            <a:r>
              <a:rPr lang="en-US" altLang="ko-KR" sz="1400" dirty="0"/>
              <a:t>/ </a:t>
            </a:r>
            <a:r>
              <a:rPr lang="ko-KR" altLang="en-US" sz="1400" dirty="0"/>
              <a:t>주문내역 확인 가능</a:t>
            </a:r>
            <a:endParaRPr lang="en-US" altLang="ko-KR" sz="1400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804248" y="2222858"/>
            <a:ext cx="792088" cy="543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68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D8EF5B-27EB-4DA1-AA65-B65639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2" y="1832999"/>
            <a:ext cx="7664532" cy="39482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85D72B5E-8815-43D4-A412-A4676958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676050"/>
            <a:ext cx="7632848" cy="3221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32605" y="2612717"/>
            <a:ext cx="1255819" cy="3285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83741" y="1620954"/>
            <a:ext cx="26363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재고관리 </a:t>
            </a:r>
            <a:r>
              <a:rPr lang="en-US" altLang="ko-KR" sz="1400" dirty="0"/>
              <a:t>/ </a:t>
            </a:r>
            <a:r>
              <a:rPr lang="ko-KR" altLang="en-US" sz="1400" dirty="0"/>
              <a:t>상품 수정 및 삭제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08301"/>
            <a:ext cx="659291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49428" y="1075378"/>
            <a:ext cx="237626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상품관리</a:t>
            </a:r>
            <a:endParaRPr lang="en-US" altLang="ko-KR" sz="1400" dirty="0"/>
          </a:p>
          <a:p>
            <a:r>
              <a:rPr lang="ko-KR" altLang="en-US" sz="1400" dirty="0"/>
              <a:t>상품 </a:t>
            </a:r>
            <a:r>
              <a:rPr lang="en-US" altLang="ko-KR" sz="1400" dirty="0"/>
              <a:t>/ </a:t>
            </a:r>
            <a:r>
              <a:rPr lang="ko-KR" altLang="en-US" sz="1400" dirty="0"/>
              <a:t>브랜드 </a:t>
            </a:r>
            <a:r>
              <a:rPr lang="en-US" altLang="ko-KR" sz="1400" dirty="0"/>
              <a:t>/ </a:t>
            </a:r>
            <a:r>
              <a:rPr lang="ko-KR" altLang="en-US" sz="1400" dirty="0"/>
              <a:t>카테고리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032058" y="1336988"/>
            <a:ext cx="1617370" cy="4713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544793" y="1922989"/>
            <a:ext cx="123551" cy="6650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361703" y="2204849"/>
            <a:ext cx="432048" cy="1908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2824838" y="2125725"/>
            <a:ext cx="91884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상품등록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15231" y="2279614"/>
            <a:ext cx="1009607" cy="412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27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193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89CD7C-4C20-4784-94C4-FCFB82C3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38" y="4005064"/>
            <a:ext cx="5585416" cy="1972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0A4BB2-60F7-4A42-A002-1C803219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90" y="1556792"/>
            <a:ext cx="5642841" cy="22478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2" y="755225"/>
            <a:ext cx="2988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26611" y="2348880"/>
            <a:ext cx="1165669" cy="1279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1653448"/>
            <a:ext cx="1656184" cy="30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2565928" y="2163373"/>
            <a:ext cx="576064" cy="215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33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13CFA4-6F1B-4806-80E1-89E9A843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654328" cy="37935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205222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7911" y="2005618"/>
            <a:ext cx="236569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94608" y="1339466"/>
            <a:ext cx="319361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공지사항 </a:t>
            </a:r>
            <a:r>
              <a:rPr lang="en-US" altLang="ko-KR" sz="1400" dirty="0"/>
              <a:t>/ </a:t>
            </a:r>
            <a:r>
              <a:rPr lang="ko-KR" altLang="en-US" sz="1400" dirty="0"/>
              <a:t>문의게시판 </a:t>
            </a:r>
            <a:r>
              <a:rPr lang="en-US" altLang="ko-KR" sz="1400" dirty="0"/>
              <a:t>/ </a:t>
            </a:r>
            <a:r>
              <a:rPr lang="ko-KR" altLang="en-US" sz="1400" dirty="0"/>
              <a:t>후기게시판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950757" y="1493355"/>
            <a:ext cx="1443851" cy="51226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39204" y="2433501"/>
            <a:ext cx="359249" cy="154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1559928" y="3097719"/>
            <a:ext cx="136815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 작성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618829" y="2588018"/>
            <a:ext cx="360883" cy="50970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F562D21-C3D0-4C02-82B1-9948FB65D5CE}"/>
              </a:ext>
            </a:extLst>
          </p:cNvPr>
          <p:cNvSpPr/>
          <p:nvPr/>
        </p:nvSpPr>
        <p:spPr>
          <a:xfrm>
            <a:off x="1061543" y="2859215"/>
            <a:ext cx="253320" cy="13618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08D13DA-29CC-457C-A1E6-B0BBAFF6E02D}"/>
              </a:ext>
            </a:extLst>
          </p:cNvPr>
          <p:cNvCxnSpPr>
            <a:cxnSpLocks/>
          </p:cNvCxnSpPr>
          <p:nvPr/>
        </p:nvCxnSpPr>
        <p:spPr>
          <a:xfrm>
            <a:off x="1165399" y="4221088"/>
            <a:ext cx="360883" cy="50970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3867E23-B517-4B44-91B9-751CACA1A3D3}"/>
              </a:ext>
            </a:extLst>
          </p:cNvPr>
          <p:cNvSpPr txBox="1"/>
          <p:nvPr/>
        </p:nvSpPr>
        <p:spPr>
          <a:xfrm>
            <a:off x="934752" y="4743316"/>
            <a:ext cx="1477008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관리자페이지의</a:t>
            </a:r>
            <a:endParaRPr lang="en-US" altLang="ko-KR" sz="1400" dirty="0"/>
          </a:p>
          <a:p>
            <a:r>
              <a:rPr lang="ko-KR" altLang="en-US" sz="1400" dirty="0"/>
              <a:t>게시글 번호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69956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C36552-75AC-4C2F-884C-60E3818D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9" y="1985242"/>
            <a:ext cx="7723511" cy="310079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62029" y="2024325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89538" y="2425112"/>
            <a:ext cx="778206" cy="203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3491880" y="1984808"/>
            <a:ext cx="3384376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문의 게시판 첫 페이지에 답변준비중인 </a:t>
            </a:r>
            <a:r>
              <a:rPr lang="ko-KR" altLang="en-US" sz="1400" dirty="0" err="1"/>
              <a:t>문의글만</a:t>
            </a:r>
            <a:r>
              <a:rPr lang="ko-KR" altLang="en-US" sz="1400" dirty="0"/>
              <a:t> 표시됨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</p:cNvCxnSpPr>
          <p:nvPr/>
        </p:nvCxnSpPr>
        <p:spPr>
          <a:xfrm flipV="1">
            <a:off x="2267744" y="2191949"/>
            <a:ext cx="1224136" cy="3224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F562D21-C3D0-4C02-82B1-9948FB65D5CE}"/>
              </a:ext>
            </a:extLst>
          </p:cNvPr>
          <p:cNvSpPr/>
          <p:nvPr/>
        </p:nvSpPr>
        <p:spPr>
          <a:xfrm>
            <a:off x="1426116" y="2849455"/>
            <a:ext cx="553596" cy="389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08D13DA-29CC-457C-A1E6-B0BBAFF6E02D}"/>
              </a:ext>
            </a:extLst>
          </p:cNvPr>
          <p:cNvCxnSpPr>
            <a:cxnSpLocks/>
          </p:cNvCxnSpPr>
          <p:nvPr/>
        </p:nvCxnSpPr>
        <p:spPr>
          <a:xfrm>
            <a:off x="1618829" y="3239350"/>
            <a:ext cx="0" cy="6432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3867E23-B517-4B44-91B9-751CACA1A3D3}"/>
              </a:ext>
            </a:extLst>
          </p:cNvPr>
          <p:cNvSpPr txBox="1"/>
          <p:nvPr/>
        </p:nvSpPr>
        <p:spPr>
          <a:xfrm>
            <a:off x="964409" y="3886215"/>
            <a:ext cx="2815499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제품관련 문의는 제품코드 표시</a:t>
            </a:r>
            <a:endParaRPr lang="en-US" altLang="ko-KR" sz="1400" dirty="0"/>
          </a:p>
          <a:p>
            <a:r>
              <a:rPr lang="ko-KR" altLang="en-US" sz="1400" dirty="0"/>
              <a:t>일반문의는 일반문의 표시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29BB59B-2613-49F5-8622-E7CAE69196BF}"/>
              </a:ext>
            </a:extLst>
          </p:cNvPr>
          <p:cNvSpPr/>
          <p:nvPr/>
        </p:nvSpPr>
        <p:spPr>
          <a:xfrm>
            <a:off x="7641847" y="2628523"/>
            <a:ext cx="746578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8275FB7-F0EC-45F3-8C3E-133FDC851E88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5136" y="2306882"/>
            <a:ext cx="130768" cy="3216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0767C05-730C-4599-88B0-E9941001A7D0}"/>
              </a:ext>
            </a:extLst>
          </p:cNvPr>
          <p:cNvSpPr txBox="1"/>
          <p:nvPr/>
        </p:nvSpPr>
        <p:spPr>
          <a:xfrm>
            <a:off x="7092280" y="1999105"/>
            <a:ext cx="18269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답변 작성 후</a:t>
            </a:r>
            <a:r>
              <a:rPr lang="en-US" altLang="ko-KR" sz="1400" dirty="0"/>
              <a:t> </a:t>
            </a:r>
            <a:r>
              <a:rPr lang="ko-KR" altLang="en-US" sz="1400" dirty="0"/>
              <a:t>변경됨</a:t>
            </a:r>
            <a:endParaRPr lang="en-US" altLang="ko-KR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217835" y="2665161"/>
            <a:ext cx="3154364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>
            <a:off x="5314888" y="3330215"/>
            <a:ext cx="697272" cy="71279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72000" y="4053579"/>
            <a:ext cx="3875561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문의사항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답변작성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340261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1481464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00BB10-439F-4E6E-AF7D-8B701069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8" y="2057005"/>
            <a:ext cx="7593867" cy="33162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5736" y="2038060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347863" y="2665161"/>
            <a:ext cx="3456385" cy="1267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4932040" y="1842541"/>
            <a:ext cx="792088" cy="8221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27851" y="1544616"/>
            <a:ext cx="3428525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후기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삭제만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후기게시판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1235564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6512" y="29249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7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2660</TotalTime>
  <Words>1160</Words>
  <Application>Microsoft Office PowerPoint</Application>
  <PresentationFormat>화면 슬라이드 쇼(4:3)</PresentationFormat>
  <Paragraphs>521</Paragraphs>
  <Slides>67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348</cp:revision>
  <dcterms:created xsi:type="dcterms:W3CDTF">2016-11-03T20:47:04Z</dcterms:created>
  <dcterms:modified xsi:type="dcterms:W3CDTF">2021-07-14T03:22:59Z</dcterms:modified>
</cp:coreProperties>
</file>